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2"/>
  </p:normalViewPr>
  <p:slideViewPr>
    <p:cSldViewPr>
      <p:cViewPr varScale="1">
        <p:scale>
          <a:sx n="83" d="100"/>
          <a:sy n="83" d="100"/>
        </p:scale>
        <p:origin x="514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95EA5-37ED-451B-A41F-704AAC7FEC93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2FC8E-2D50-4345-A05C-AD84389B2C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65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B2866-DAC0-478C-8320-158396973283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EE07-319F-4ADC-927D-43B5161428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432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B2866-DAC0-478C-8320-158396973283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EE07-319F-4ADC-927D-43B5161428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79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B2866-DAC0-478C-8320-158396973283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EE07-319F-4ADC-927D-43B5161428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054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8435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B2866-DAC0-478C-8320-158396973283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EE07-319F-4ADC-927D-43B5161428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7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B2866-DAC0-478C-8320-158396973283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EE07-319F-4ADC-927D-43B5161428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96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B2866-DAC0-478C-8320-158396973283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EE07-319F-4ADC-927D-43B5161428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81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B2866-DAC0-478C-8320-158396973283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EE07-319F-4ADC-927D-43B5161428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921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B2866-DAC0-478C-8320-158396973283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EE07-319F-4ADC-927D-43B5161428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502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B2866-DAC0-478C-8320-158396973283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EE07-319F-4ADC-927D-43B5161428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22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B2866-DAC0-478C-8320-158396973283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EE07-319F-4ADC-927D-43B5161428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83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B2866-DAC0-478C-8320-158396973283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EE07-319F-4ADC-927D-43B5161428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893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B2866-DAC0-478C-8320-158396973283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EEE07-319F-4ADC-927D-43B5161428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467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 rot="16200000">
            <a:off x="6547936" y="1742698"/>
            <a:ext cx="3497769" cy="1352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5" dirty="0" err="1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株式会社</a:t>
            </a:r>
            <a:r>
              <a:rPr sz="800" spc="25" dirty="0" err="1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CGE</a:t>
            </a:r>
            <a:r>
              <a:rPr sz="800" spc="105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 </a:t>
            </a:r>
            <a:r>
              <a:rPr sz="800" spc="130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 </a:t>
            </a:r>
            <a:r>
              <a:rPr sz="800" spc="-5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〒</a:t>
            </a:r>
            <a:r>
              <a:rPr sz="800" spc="10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810-0022</a:t>
            </a:r>
            <a:r>
              <a:rPr sz="800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 </a:t>
            </a:r>
            <a:r>
              <a:rPr sz="800" spc="-5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福岡市中央区薬院</a:t>
            </a:r>
            <a:r>
              <a:rPr sz="800" spc="30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1-6-5-3F</a:t>
            </a:r>
            <a:r>
              <a:rPr sz="800" spc="114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 </a:t>
            </a:r>
            <a:r>
              <a:rPr lang="en-US" sz="800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 </a:t>
            </a:r>
            <a:r>
              <a:rPr sz="800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092-716-0555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132903" y="3921001"/>
            <a:ext cx="175260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spc="-10" dirty="0" err="1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Ayanne</a:t>
            </a:r>
            <a:r>
              <a:rPr lang="en-US" sz="900" spc="-10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 Fujita</a:t>
            </a:r>
            <a:r>
              <a:rPr lang="en-US" sz="900" spc="-30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／</a:t>
            </a:r>
            <a:r>
              <a:rPr lang="en-US" sz="900" spc="-10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2000/９/９</a:t>
            </a:r>
            <a:endParaRPr sz="900" dirty="0">
              <a:latin typeface="Yu Gothic Medium" panose="020B0500000000000000" pitchFamily="50" charset="-128"/>
              <a:ea typeface="Yu Gothic Medium" panose="020B0500000000000000" pitchFamily="50" charset="-128"/>
              <a:cs typeface="ヒラギノ角ゴ Pro W3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66615" y="4629562"/>
            <a:ext cx="2798139" cy="391133"/>
          </a:xfrm>
          <a:prstGeom prst="rect">
            <a:avLst/>
          </a:prstGeom>
          <a:ln w="3175">
            <a:noFill/>
          </a:ln>
        </p:spPr>
        <p:txBody>
          <a:bodyPr vert="horz" wrap="square" lIns="0" tIns="113030" rIns="0" bIns="0" rtlCol="0">
            <a:spAutoFit/>
          </a:bodyPr>
          <a:lstStyle/>
          <a:p>
            <a:endParaRPr lang="en-US" altLang="ja-JP" sz="800" spc="-5" dirty="0">
              <a:latin typeface="Yu Gothic Medium" panose="020B0500000000000000" pitchFamily="50" charset="-128"/>
              <a:ea typeface="Yu Gothic Medium" panose="020B0500000000000000" pitchFamily="50" charset="-128"/>
              <a:cs typeface="ヒラギノ角ゴ Pro W3"/>
            </a:endParaRPr>
          </a:p>
          <a:p>
            <a:endParaRPr lang="en-US" altLang="ja-JP" sz="1000" spc="-5" dirty="0"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13" name="object 7"/>
          <p:cNvSpPr txBox="1"/>
          <p:nvPr/>
        </p:nvSpPr>
        <p:spPr>
          <a:xfrm>
            <a:off x="387621" y="3836363"/>
            <a:ext cx="162178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200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フジタアヤネ </a:t>
            </a:r>
            <a:r>
              <a:rPr lang="en-US" altLang="ja-JP" sz="2000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 </a:t>
            </a:r>
            <a:endParaRPr sz="1600" dirty="0">
              <a:latin typeface="Yu Gothic Medium" panose="020B0500000000000000" pitchFamily="50" charset="-128"/>
              <a:ea typeface="Yu Gothic Medium" panose="020B0500000000000000" pitchFamily="50" charset="-128"/>
              <a:cs typeface="ヒラギノ角ゴ Pro W3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 rot="10800000">
            <a:off x="8185603" y="-951356"/>
            <a:ext cx="800219" cy="66022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sz="4000" b="1" dirty="0" err="1">
                <a:latin typeface="ヒラギノ角ゴ Pro W6"/>
                <a:ea typeface="Yu Gothic Medium" panose="020B0500000000000000" pitchFamily="50" charset="-128"/>
                <a:cs typeface="Aharoni" panose="020B0604020202020204" pitchFamily="2" charset="-79"/>
              </a:rPr>
              <a:t>CoverGirlEntertainment</a:t>
            </a:r>
            <a:endParaRPr kumimoji="1" lang="ja-JP" altLang="en-US" sz="4000" b="1" dirty="0">
              <a:latin typeface="ヒラギノ角ゴ Pro W6"/>
              <a:ea typeface="Yu Gothic Medium" panose="020B0500000000000000" pitchFamily="50" charset="-128"/>
              <a:cs typeface="Aharoni" panose="020B0604020202020204" pitchFamily="2" charset="-79"/>
            </a:endParaRPr>
          </a:p>
        </p:txBody>
      </p:sp>
      <p:sp>
        <p:nvSpPr>
          <p:cNvPr id="17" name="object 3"/>
          <p:cNvSpPr txBox="1"/>
          <p:nvPr/>
        </p:nvSpPr>
        <p:spPr>
          <a:xfrm rot="16200000">
            <a:off x="5813380" y="1711281"/>
            <a:ext cx="6237312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dirty="0">
                <a:latin typeface="ヒラギノ角ゴ Pro W3"/>
                <a:ea typeface="ヒラギノ角ゴ Pro W3"/>
                <a:cs typeface="ヒラギノ角ゴ Pro W3"/>
              </a:rPr>
              <a:t>092-716-0555</a:t>
            </a:r>
            <a:r>
              <a:rPr lang="en-US" sz="2400" dirty="0">
                <a:latin typeface="ヒラギノ角ゴ Pro W3"/>
                <a:ea typeface="ヒラギノ角ゴ Pro W3"/>
                <a:cs typeface="ヒラギノ角ゴ Pro W3"/>
              </a:rPr>
              <a:t> </a:t>
            </a:r>
            <a:r>
              <a:rPr lang="ja-JP" altLang="en-US" sz="2400" dirty="0">
                <a:latin typeface="ヒラギノ角ゴ Pro W3"/>
                <a:ea typeface="ヒラギノ角ゴ Pro W3"/>
                <a:cs typeface="ヒラギノ角ゴ Pro W3"/>
              </a:rPr>
              <a:t>　</a:t>
            </a:r>
            <a:r>
              <a:rPr lang="en-US" sz="2400" dirty="0">
                <a:latin typeface="ヒラギノ角ゴ Pro W3"/>
                <a:ea typeface="ヒラギノ角ゴ Pro W3"/>
                <a:cs typeface="ヒラギノ角ゴ Pro W3"/>
              </a:rPr>
              <a:t>cge@covergirl-ent.jp</a:t>
            </a:r>
            <a:endParaRPr sz="2400" dirty="0">
              <a:latin typeface="ヒラギノ角ゴ Pro W3"/>
              <a:ea typeface="ヒラギノ角ゴ Pro W3"/>
              <a:cs typeface="ヒラギノ角ゴ Pro W3"/>
            </a:endParaRPr>
          </a:p>
        </p:txBody>
      </p:sp>
      <p:pic>
        <p:nvPicPr>
          <p:cNvPr id="5" name="図 4" descr="CG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4" y="6396191"/>
            <a:ext cx="381000" cy="369598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9AAC0C4F-C507-4A2E-A9EB-1ABA930A232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031" b="8102"/>
          <a:stretch/>
        </p:blipFill>
        <p:spPr>
          <a:xfrm>
            <a:off x="387620" y="339453"/>
            <a:ext cx="3174499" cy="3354427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4B093D76-2CF3-47EE-8C2C-139EB3A5851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0" t="6556" r="1419" b="103"/>
          <a:stretch/>
        </p:blipFill>
        <p:spPr>
          <a:xfrm>
            <a:off x="3938930" y="3483552"/>
            <a:ext cx="2027318" cy="3040978"/>
          </a:xfrm>
          <a:prstGeom prst="rect">
            <a:avLst/>
          </a:prstGeom>
        </p:spPr>
      </p:pic>
      <p:sp>
        <p:nvSpPr>
          <p:cNvPr id="18" name="object 2">
            <a:extLst>
              <a:ext uri="{FF2B5EF4-FFF2-40B4-BE49-F238E27FC236}">
                <a16:creationId xmlns:a16="http://schemas.microsoft.com/office/drawing/2014/main" id="{101E40B1-9CD1-477B-AE7A-26ADB8B2CF5C}"/>
              </a:ext>
            </a:extLst>
          </p:cNvPr>
          <p:cNvSpPr txBox="1"/>
          <p:nvPr/>
        </p:nvSpPr>
        <p:spPr>
          <a:xfrm>
            <a:off x="503723" y="4229784"/>
            <a:ext cx="1062892" cy="144975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200000"/>
              </a:lnSpc>
              <a:spcBef>
                <a:spcPts val="105"/>
              </a:spcBef>
            </a:pPr>
            <a:r>
              <a:rPr sz="900" spc="-10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Height.1</a:t>
            </a:r>
            <a:r>
              <a:rPr lang="en-US" altLang="ja-JP" sz="900" spc="-10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52</a:t>
            </a:r>
            <a:r>
              <a:rPr sz="900" spc="-10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cm</a:t>
            </a:r>
            <a:endParaRPr lang="en-US" sz="900" spc="-10" dirty="0">
              <a:latin typeface="Yu Gothic Medium" panose="020B0500000000000000" pitchFamily="50" charset="-128"/>
              <a:ea typeface="Yu Gothic Medium" panose="020B0500000000000000" pitchFamily="50" charset="-128"/>
              <a:cs typeface="ヒラギノ角ゴ Pro W3"/>
            </a:endParaRPr>
          </a:p>
          <a:p>
            <a:pPr marL="12700">
              <a:lnSpc>
                <a:spcPct val="200000"/>
              </a:lnSpc>
              <a:spcBef>
                <a:spcPts val="105"/>
              </a:spcBef>
            </a:pPr>
            <a:r>
              <a:rPr sz="900" spc="5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Bust.</a:t>
            </a:r>
            <a:r>
              <a:rPr lang="en-US" altLang="ja-JP" sz="900" spc="5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78</a:t>
            </a:r>
            <a:r>
              <a:rPr sz="900" spc="5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cm</a:t>
            </a:r>
            <a:r>
              <a:rPr lang="ja-JP" altLang="en-US" sz="900" spc="5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　</a:t>
            </a:r>
            <a:endParaRPr lang="en-US" sz="900" spc="5" dirty="0">
              <a:latin typeface="Yu Gothic Medium" panose="020B0500000000000000" pitchFamily="50" charset="-128"/>
              <a:ea typeface="Yu Gothic Medium" panose="020B0500000000000000" pitchFamily="50" charset="-128"/>
              <a:cs typeface="ヒラギノ角ゴ Pro W3"/>
            </a:endParaRPr>
          </a:p>
          <a:p>
            <a:pPr marL="12700">
              <a:lnSpc>
                <a:spcPct val="200000"/>
              </a:lnSpc>
              <a:spcBef>
                <a:spcPts val="105"/>
              </a:spcBef>
            </a:pPr>
            <a:r>
              <a:rPr sz="900" spc="5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Waist.</a:t>
            </a:r>
            <a:r>
              <a:rPr lang="en-US" altLang="ja-JP" sz="900" spc="5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58</a:t>
            </a:r>
            <a:r>
              <a:rPr sz="900" spc="5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cm</a:t>
            </a:r>
            <a:endParaRPr lang="en-US" sz="900" spc="5" dirty="0">
              <a:latin typeface="Yu Gothic Medium" panose="020B0500000000000000" pitchFamily="50" charset="-128"/>
              <a:ea typeface="Yu Gothic Medium" panose="020B0500000000000000" pitchFamily="50" charset="-128"/>
              <a:cs typeface="ヒラギノ角ゴ Pro W3"/>
            </a:endParaRPr>
          </a:p>
          <a:p>
            <a:pPr marL="12700">
              <a:lnSpc>
                <a:spcPct val="200000"/>
              </a:lnSpc>
              <a:spcBef>
                <a:spcPts val="105"/>
              </a:spcBef>
            </a:pPr>
            <a:r>
              <a:rPr sz="900" spc="-5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Hip.</a:t>
            </a:r>
            <a:r>
              <a:rPr lang="en-US" altLang="ja-JP" sz="900" spc="-5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83</a:t>
            </a:r>
            <a:r>
              <a:rPr sz="900" spc="-5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cm</a:t>
            </a:r>
            <a:endParaRPr lang="en-US" sz="900" spc="-60" dirty="0">
              <a:latin typeface="Yu Gothic Medium" panose="020B0500000000000000" pitchFamily="50" charset="-128"/>
              <a:ea typeface="Yu Gothic Medium" panose="020B0500000000000000" pitchFamily="50" charset="-128"/>
              <a:cs typeface="ヒラギノ角ゴ Pro W3"/>
            </a:endParaRPr>
          </a:p>
          <a:p>
            <a:pPr marL="12700">
              <a:lnSpc>
                <a:spcPct val="200000"/>
              </a:lnSpc>
              <a:spcBef>
                <a:spcPts val="105"/>
              </a:spcBef>
            </a:pPr>
            <a:r>
              <a:rPr sz="900" spc="-10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Shoes.2</a:t>
            </a:r>
            <a:r>
              <a:rPr lang="en-US" altLang="ja-JP" sz="900" spc="-10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3</a:t>
            </a:r>
            <a:r>
              <a:rPr lang="en-US" sz="900" spc="-10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.</a:t>
            </a:r>
            <a:r>
              <a:rPr lang="en-US" altLang="ja-JP" sz="900" spc="-10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5</a:t>
            </a:r>
            <a:r>
              <a:rPr sz="900" spc="-10" dirty="0">
                <a:latin typeface="Yu Gothic Medium" panose="020B0500000000000000" pitchFamily="50" charset="-128"/>
                <a:ea typeface="Yu Gothic Medium" panose="020B0500000000000000" pitchFamily="50" charset="-128"/>
                <a:cs typeface="ヒラギノ角ゴ Pro W3"/>
              </a:rPr>
              <a:t>cm</a:t>
            </a:r>
            <a:endParaRPr sz="900" dirty="0">
              <a:latin typeface="Yu Gothic Medium" panose="020B0500000000000000" pitchFamily="50" charset="-128"/>
              <a:ea typeface="Yu Gothic Medium" panose="020B0500000000000000" pitchFamily="50" charset="-128"/>
              <a:cs typeface="ヒラギノ角ゴ Pro W3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4A323F63-863C-4BC6-9D2B-8B90C0BDEE7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69" t="15469"/>
          <a:stretch/>
        </p:blipFill>
        <p:spPr>
          <a:xfrm>
            <a:off x="6073103" y="3491039"/>
            <a:ext cx="2019748" cy="3033491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7F42EC49-6BB4-41E1-8C3E-394064E83B2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68" t="3351" r="161" b="14079"/>
          <a:stretch/>
        </p:blipFill>
        <p:spPr>
          <a:xfrm>
            <a:off x="6073103" y="325079"/>
            <a:ext cx="2019748" cy="3029622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C7A0DC6F-BA35-4C2C-B4C5-CAA3CF2F8C26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8" t="7839" r="2832" b="-29"/>
          <a:stretch/>
        </p:blipFill>
        <p:spPr>
          <a:xfrm>
            <a:off x="3938930" y="313723"/>
            <a:ext cx="2024733" cy="304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781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41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Yu Gothic Medium</vt:lpstr>
      <vt:lpstr>ヒラギノ角ゴ Pro W3</vt:lpstr>
      <vt:lpstr>ヒラギノ角ゴ Pro W6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Koji</dc:creator>
  <cp:lastModifiedBy>Noguchi Mie</cp:lastModifiedBy>
  <cp:revision>107</cp:revision>
  <cp:lastPrinted>2021-04-12T12:32:50Z</cp:lastPrinted>
  <dcterms:created xsi:type="dcterms:W3CDTF">2014-03-18T04:51:06Z</dcterms:created>
  <dcterms:modified xsi:type="dcterms:W3CDTF">2021-10-13T00:17:33Z</dcterms:modified>
</cp:coreProperties>
</file>